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Pays-Bas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(FR),Alsace (FR),Provence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Drome (FR),Montagne du Luberon (FR),Auvergne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Auvergne (FR),Drome (FR),Gers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(FR),Fréjus (FR),Le Cap d Agde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Cap Ferret (FR),Le Touquet (BE),Le Grau du Roi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Touquet (BE),Cap Ferret (FR),Carnac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(FR),Chamonix (FR),Les Ménuires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Morzine (FR),Vars (FR),Les Arcs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Vars (FR),Les Ménuires (FR),Val d Isère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(GP),Mayotte (YT),Saint Martin (ile d Amérique du nord) (MF)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(PF),Réunion (RE),Nouvelle Caledonie (NC)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Nouvelle Caledonie (NC),Réunion (RE),Tahiti (PF)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(FR),Lille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(FR),Lille (FR),Marseille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Pays-Bas Alpe d Huez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Pays-Bas Val Thoren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Pays-Bas Les Ménuir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Pays-Bas Chamonix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hebdomadaire Pays-Bas Morzin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Pays-Bas Var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4937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Pays-Bas Guadeloupe (GP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Pays-Bas Mayotte (YT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Pays-Bas Saint Martin (ile d Amérique du nord) (M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4085"/>
          </a:xfrm>
          <a:prstGeom prst="rect">
            <a:avLst/>
          </a:prstGeom>
        </p:spPr>
      </p:pic>
      <p:pic>
        <p:nvPicPr>
          <p:cNvPr id="8" name="Picture 7" descr="Evolution hebdomadaire Pays-Bas Réunion (RE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hebdomadaire Pays-Bas Tahiti (P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Pays-Bas Martinique (LC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700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700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Pays-Bas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1571"/>
          </a:xfrm>
          <a:prstGeom prst="rect">
            <a:avLst/>
          </a:prstGeom>
        </p:spPr>
      </p:pic>
      <p:pic>
        <p:nvPicPr>
          <p:cNvPr id="6" name="Picture 5" descr="Evolution hebdomadaire Pays-Bas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Pays-Bas Marse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Pays-Bas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Pays-Bas Montpellier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Pays-Bas Lill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446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72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Pays-Bas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Pays-Bas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Pays-Bas Val de Loir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Pays-Bas Alsa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hebdomadaire Pays-Bas Ardech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hebdomadaire Pays-Bas Auvergn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29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Pays-Bas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Pays-Bas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Pays-Bas Ars en Ré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Pays-Bas Antib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Pays-Bas Le Cap d Agd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hebdomadaire Pays-Bas Cann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072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492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